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43" r:id="rId10"/>
    <p:sldId id="337" r:id="rId11"/>
    <p:sldId id="338" r:id="rId12"/>
    <p:sldId id="340" r:id="rId13"/>
    <p:sldId id="341" r:id="rId14"/>
    <p:sldId id="344" r:id="rId15"/>
    <p:sldId id="345" r:id="rId16"/>
    <p:sldId id="305" r:id="rId17"/>
    <p:sldId id="306" r:id="rId18"/>
    <p:sldId id="310" r:id="rId19"/>
    <p:sldId id="316" r:id="rId20"/>
    <p:sldId id="319" r:id="rId21"/>
    <p:sldId id="308" r:id="rId22"/>
    <p:sldId id="312" r:id="rId23"/>
    <p:sldId id="317" r:id="rId24"/>
    <p:sldId id="321" r:id="rId25"/>
    <p:sldId id="311" r:id="rId26"/>
    <p:sldId id="314" r:id="rId27"/>
    <p:sldId id="318" r:id="rId28"/>
    <p:sldId id="320" r:id="rId29"/>
    <p:sldId id="315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1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6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43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  <p14:sldId id="344"/>
            <p14:sldId id="345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4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25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4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07.png"/><Relationship Id="rId7" Type="http://schemas.openxmlformats.org/officeDocument/2006/relationships/image" Target="../media/image12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25.png"/><Relationship Id="rId9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3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37.png"/><Relationship Id="rId5" Type="http://schemas.openxmlformats.org/officeDocument/2006/relationships/image" Target="../media/image13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8.png"/><Relationship Id="rId3" Type="http://schemas.openxmlformats.org/officeDocument/2006/relationships/image" Target="../media/image102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46.png"/><Relationship Id="rId4" Type="http://schemas.openxmlformats.org/officeDocument/2006/relationships/image" Target="../media/image107.png"/><Relationship Id="rId9" Type="http://schemas.openxmlformats.org/officeDocument/2006/relationships/image" Target="../media/image145.png"/><Relationship Id="rId1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17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4A7AB-EFA2-AE8C-4AB9-F1EC9B4E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9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52CD3-901C-A066-8AB1-BC671390EC1B}"/>
              </a:ext>
            </a:extLst>
          </p:cNvPr>
          <p:cNvSpPr txBox="1"/>
          <p:nvPr/>
        </p:nvSpPr>
        <p:spPr>
          <a:xfrm>
            <a:off x="2763464" y="13480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00EAFB-0A18-431E-4CD2-F07BF63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C396A-622E-03DE-CF79-89481F33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98" y="426860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71021C6-68D9-B5C2-7BD3-57B9D93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466041"/>
            <a:ext cx="2845867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9DB0C-85D6-E87F-13AD-3C01CAE6A130}"/>
              </a:ext>
            </a:extLst>
          </p:cNvPr>
          <p:cNvSpPr txBox="1"/>
          <p:nvPr/>
        </p:nvSpPr>
        <p:spPr>
          <a:xfrm>
            <a:off x="6057900" y="15385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 (f400)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DC992F7-27A3-6DBD-99F6-1A4EB0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1" y="2367321"/>
            <a:ext cx="2845868" cy="23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3C8BBD-B33B-5C04-88AF-1CA10D1E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34" y="1561217"/>
            <a:ext cx="6636735" cy="54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FD19-6A5F-986A-37CD-D7CE729D7A2F}"/>
              </a:ext>
            </a:extLst>
          </p:cNvPr>
          <p:cNvSpPr/>
          <p:nvPr/>
        </p:nvSpPr>
        <p:spPr>
          <a:xfrm>
            <a:off x="5486400" y="106234"/>
            <a:ext cx="3324225" cy="65883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131207" y="161176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4mM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9240-4FC6-16BA-5DC4-454DB531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53" y="618698"/>
            <a:ext cx="4812134" cy="290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DCCDD7-B4FB-419A-479E-B03B3408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58" y="607663"/>
            <a:ext cx="4884297" cy="29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BA0DA36-6D4D-B13F-BD2E-D44E2FE85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09" y="3613226"/>
            <a:ext cx="6976581" cy="32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7A237-53B1-2DCF-AC86-B7ADDEF582C2}"/>
              </a:ext>
            </a:extLst>
          </p:cNvPr>
          <p:cNvSpPr txBox="1"/>
          <p:nvPr/>
        </p:nvSpPr>
        <p:spPr>
          <a:xfrm>
            <a:off x="10728355" y="1643405"/>
            <a:ext cx="95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2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2D162-71A0-3D08-BCC2-FBFB2BB833CA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6mM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361E3F2-D0B8-266F-C969-7C994954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55" y="593882"/>
            <a:ext cx="5336743" cy="322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6BE1D33-9171-7E26-8E15-DCC31DCDC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877" y="593882"/>
            <a:ext cx="5402791" cy="322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9A8948B-CC15-BF88-11D1-168B8B83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586" y="3544876"/>
            <a:ext cx="7194581" cy="331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BCB567-A328-5728-E272-BCB45AB331F0}"/>
              </a:ext>
            </a:extLst>
          </p:cNvPr>
          <p:cNvSpPr/>
          <p:nvPr/>
        </p:nvSpPr>
        <p:spPr>
          <a:xfrm>
            <a:off x="8060793" y="4744016"/>
            <a:ext cx="1689789" cy="362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Refine </a:t>
            </a:r>
          </a:p>
        </p:txBody>
      </p:sp>
    </p:spTree>
    <p:extLst>
      <p:ext uri="{BB962C8B-B14F-4D97-AF65-F5344CB8AC3E}">
        <p14:creationId xmlns:p14="http://schemas.microsoft.com/office/powerpoint/2010/main" val="18128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B53E7-CAC2-8081-9886-AEBD78C1425E}"/>
              </a:ext>
            </a:extLst>
          </p:cNvPr>
          <p:cNvSpPr txBox="1"/>
          <p:nvPr/>
        </p:nvSpPr>
        <p:spPr>
          <a:xfrm>
            <a:off x="4131207" y="224550"/>
            <a:ext cx="3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= 50mM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751A2DF-6A70-496C-3A75-4241985F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4" y="593882"/>
            <a:ext cx="4796151" cy="29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2C512C1-8416-F1A2-4782-9D2CAB050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401" y="3552822"/>
            <a:ext cx="6474171" cy="30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F8CA52-53EC-E28D-99C4-8B69467A1119}"/>
              </a:ext>
            </a:extLst>
          </p:cNvPr>
          <p:cNvSpPr/>
          <p:nvPr/>
        </p:nvSpPr>
        <p:spPr>
          <a:xfrm>
            <a:off x="6346479" y="5730844"/>
            <a:ext cx="878186" cy="416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Refine</a:t>
            </a:r>
          </a:p>
        </p:txBody>
      </p:sp>
    </p:spTree>
    <p:extLst>
      <p:ext uri="{BB962C8B-B14F-4D97-AF65-F5344CB8AC3E}">
        <p14:creationId xmlns:p14="http://schemas.microsoft.com/office/powerpoint/2010/main" val="215562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600385" y="3449286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6058212" y="3429000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3418886" y="3453444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757103-C0B6-4103-B23C-2C58D1158E26}"/>
              </a:ext>
            </a:extLst>
          </p:cNvPr>
          <p:cNvSpPr/>
          <p:nvPr/>
        </p:nvSpPr>
        <p:spPr>
          <a:xfrm>
            <a:off x="3543458" y="5549111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WIP 3-10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FD1E-D818-2071-3362-BE123F88868C}"/>
              </a:ext>
            </a:extLst>
          </p:cNvPr>
          <p:cNvSpPr txBox="1"/>
          <p:nvPr/>
        </p:nvSpPr>
        <p:spPr>
          <a:xfrm>
            <a:off x="8839063" y="346273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c3.40 (f340)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86F74-684E-5524-EC77-D4696C2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33" y="376496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03A3921-B42A-F5EF-15EF-4D01CF80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99" y="37536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3DE1F6-C378-1CFB-0A94-4B6DA7D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1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" y="3733473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7A30FB0-F597-C1DC-32BB-819596F0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62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1D6F-71A4-EE3A-EE20-E47E2651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68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8EB78F-098F-4DB5-4690-401A97B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64A23D-5FCC-3401-BA5F-A3D7D3A3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6" y="501618"/>
            <a:ext cx="2669616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81C24-5A5E-F9E8-FF67-2ACBF02540CF}"/>
              </a:ext>
            </a:extLst>
          </p:cNvPr>
          <p:cNvSpPr txBox="1"/>
          <p:nvPr/>
        </p:nvSpPr>
        <p:spPr>
          <a:xfrm>
            <a:off x="580052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c3.45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D42D38-AAC6-B362-3E4F-A38024DE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18"/>
            <a:ext cx="2669615" cy="21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00F4B-9460-80B3-D2C0-802D292793CF}"/>
              </a:ext>
            </a:extLst>
          </p:cNvPr>
          <p:cNvSpPr txBox="1"/>
          <p:nvPr/>
        </p:nvSpPr>
        <p:spPr>
          <a:xfrm>
            <a:off x="2828717" y="17217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350F4-A289-381D-BB2E-D4C20E054557}"/>
              </a:ext>
            </a:extLst>
          </p:cNvPr>
          <p:cNvSpPr txBox="1"/>
          <p:nvPr/>
        </p:nvSpPr>
        <p:spPr>
          <a:xfrm>
            <a:off x="5168728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6CAD5-610F-D249-B201-A118F21E7558}"/>
              </a:ext>
            </a:extLst>
          </p:cNvPr>
          <p:cNvSpPr txBox="1"/>
          <p:nvPr/>
        </p:nvSpPr>
        <p:spPr>
          <a:xfrm>
            <a:off x="7427775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c3.95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DA923-0814-0FAB-7763-C35C7723EEDE}"/>
              </a:ext>
            </a:extLst>
          </p:cNvPr>
          <p:cNvSpPr txBox="1"/>
          <p:nvPr/>
        </p:nvSpPr>
        <p:spPr>
          <a:xfrm>
            <a:off x="9805689" y="18673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v1.30</a:t>
            </a:r>
            <a:r>
              <a:rPr lang="en-US" dirty="0">
                <a:solidFill>
                  <a:schemeClr val="accent2"/>
                </a:solidFill>
              </a:rPr>
              <a:t> 4.00</a:t>
            </a:r>
          </a:p>
        </p:txBody>
      </p:sp>
    </p:spTree>
    <p:extLst>
      <p:ext uri="{BB962C8B-B14F-4D97-AF65-F5344CB8AC3E}">
        <p14:creationId xmlns:p14="http://schemas.microsoft.com/office/powerpoint/2010/main" val="31969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10915</TotalTime>
  <Words>913</Words>
  <Application>Microsoft Office PowerPoint</Application>
  <PresentationFormat>Widescreen</PresentationFormat>
  <Paragraphs>226</Paragraphs>
  <Slides>58</Slides>
  <Notes>8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PowerPoint Presentation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146</cp:revision>
  <dcterms:created xsi:type="dcterms:W3CDTF">2022-05-19T15:06:45Z</dcterms:created>
  <dcterms:modified xsi:type="dcterms:W3CDTF">2023-02-17T19:30:20Z</dcterms:modified>
</cp:coreProperties>
</file>